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7B46-7842-4BE0-B7B9-0667B74FB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0EE6F-8853-45D1-8FC1-092FC2A9B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39F7A-1121-45AD-85EC-BF56B046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33F0C-2A25-4A0D-B3B9-415FB559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C7D37-5D9B-4205-8DC2-DD053090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7D60-AA7C-440B-BF44-EE9E6A03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41434-36E2-498E-90D8-FCA82CD5B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FD228-C3EC-4803-8222-889F19BA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32383-F1BF-4E40-BB21-6C408E1F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BB0-6404-4DD4-90B8-9C4FF8C7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6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8D31F-D3A2-468D-B7FD-F1625161B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82505-DAF3-44A5-8BC1-F04F60C14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233C8-4CC1-4804-AEFD-CF6CA505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F3805-C89C-487D-96CD-D1CEF0B8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16881-5746-4031-AA6F-0211335E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7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F237-5EB1-432D-932D-2DF578CE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A115-9347-45FF-BAB5-6251E69C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705B6-D82A-48E8-8908-77CA26F5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FAE84-63C3-4FE7-B2FB-5005EF77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DA252-66CC-4ADB-BCED-C7BCBBCE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8EC12-9C5E-4AA3-BA5D-50AB24C6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10EBC-3050-4514-A7B5-CC75B4BFB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A2F4A-02FA-45DD-A719-C5DC2FBE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7BE6-1124-4B59-ACC1-F01A1914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45E64-14AD-4B85-8943-BD453DDC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0F3E-0F32-4B6C-980C-0C2C871E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8935F-8976-4F55-8DCD-C8AA96E89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F52B-EF70-4366-8DD7-34AB0FF6D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0CE32-4140-4B2A-8650-3386BEDB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65B9C-2BBD-4D64-9BAC-E6336FB5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60A93-BB18-4081-A270-247DD57C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8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F6755-432A-4B56-860F-819D2AE3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784A6-F13A-42F3-A1C4-13EA41CA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F021C-74EE-4D34-A9C5-40A3B94BF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6D24C-C5D1-40E5-8ED0-EAAFB8C1D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2195B-0051-4460-AF87-2EDF47A34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E47FC-57D5-4755-8495-F4153E01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96E75-5797-42FE-AB0F-6EFD4864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B84E6-35DA-4680-8FBE-26CAB1FD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AEBB-1301-44DF-BC63-9355DB6BC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07C87-C4C0-49A1-9711-88166EBE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EDCD4-34A5-41AB-8201-3F473BD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1114-E4DC-4872-A1FE-2792C9CB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9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8E39E-CD4A-4EA3-A755-DA6AAFF2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B93E7-0057-4554-A38E-0D614AE1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11CFF-0031-46C4-ADD7-28B4B22C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D36A-414D-4C19-A41E-070DA296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BB951-E638-4F5F-862F-7C7EFDF01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9603E-F5C0-48C2-BEB5-2F87D10D6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5EA30-DCF0-4FBD-B6A5-01C5A228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FD34F-2D00-4D9B-A601-16F6EC51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2E497-3991-4831-A486-34D2D260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3A9-0769-4829-AE67-1CF45D4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F1B38-AE41-47F0-B435-E383962DB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50182-E9A8-48F1-A829-A6DB420F8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492BF-CA3A-40F7-AA82-816EED7B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A28AF-33E7-4A05-8ABD-8810C5B7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DFB4B-DD76-4C13-8F93-F4026442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0D190-6BCC-497A-8CFC-0380310C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998F-F43C-4800-B88B-0195B50FE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ADBE-89E6-4E40-8FF8-5F6C7C8BB7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E7E3-EC8D-4968-96BF-1C41DF40EC9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C962E-4CF8-410E-83D2-E7B22CB9E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2B9F-BB9F-4CA3-AACA-6765BCFEB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DD30-262B-4242-9408-97C4CC6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66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D171-3F77-473E-A579-10FC358EF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6"/>
            <a:ext cx="9875520" cy="3360625"/>
          </a:xfrm>
        </p:spPr>
        <p:txBody>
          <a:bodyPr>
            <a:normAutofit/>
          </a:bodyPr>
          <a:lstStyle/>
          <a:p>
            <a:pPr algn="l"/>
            <a:r>
              <a:rPr lang="en-US" sz="8600"/>
              <a:t>BONE DETAILS</a:t>
            </a:r>
          </a:p>
        </p:txBody>
      </p:sp>
    </p:spTree>
    <p:extLst>
      <p:ext uri="{BB962C8B-B14F-4D97-AF65-F5344CB8AC3E}">
        <p14:creationId xmlns:p14="http://schemas.microsoft.com/office/powerpoint/2010/main" val="192924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2839C-D8DE-4D31-B27F-84DC1F2B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1208733"/>
          </a:xfrm>
          <a:prstGeom prst="ellipse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FOSSA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depression</a:t>
            </a:r>
          </a:p>
        </p:txBody>
      </p:sp>
      <p:pic>
        <p:nvPicPr>
          <p:cNvPr id="9218" name="Picture 2" descr="Image result for bone fossa example">
            <a:extLst>
              <a:ext uri="{FF2B5EF4-FFF2-40B4-BE49-F238E27FC236}">
                <a16:creationId xmlns:a16="http://schemas.microsoft.com/office/drawing/2014/main" id="{8A94D1A1-D4A0-40E8-991E-8411EB9A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601357"/>
            <a:ext cx="3425609" cy="34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bone fossa example">
            <a:extLst>
              <a:ext uri="{FF2B5EF4-FFF2-40B4-BE49-F238E27FC236}">
                <a16:creationId xmlns:a16="http://schemas.microsoft.com/office/drawing/2014/main" id="{BB8499AB-069C-4ADE-BD5D-4212D6A41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729" y="1253823"/>
            <a:ext cx="3433324" cy="210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2" name="Picture 6" descr="Image result for bone fossa example">
            <a:extLst>
              <a:ext uri="{FF2B5EF4-FFF2-40B4-BE49-F238E27FC236}">
                <a16:creationId xmlns:a16="http://schemas.microsoft.com/office/drawing/2014/main" id="{2D0E483A-D914-408F-9936-41A81493C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84297" y="330045"/>
            <a:ext cx="2354772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80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105FB-08CF-49EE-AEBB-11AB633C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FORAMEN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opening</a:t>
            </a:r>
          </a:p>
        </p:txBody>
      </p:sp>
      <p:pic>
        <p:nvPicPr>
          <p:cNvPr id="10242" name="Picture 2" descr="Image result for bone foramen example">
            <a:extLst>
              <a:ext uri="{FF2B5EF4-FFF2-40B4-BE49-F238E27FC236}">
                <a16:creationId xmlns:a16="http://schemas.microsoft.com/office/drawing/2014/main" id="{AFADEEDA-4254-4552-B863-8C03473A1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2" b="19959"/>
          <a:stretch/>
        </p:blipFill>
        <p:spPr bwMode="auto">
          <a:xfrm>
            <a:off x="317635" y="299363"/>
            <a:ext cx="4160452" cy="304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Image result for vertebral foramen example">
            <a:extLst>
              <a:ext uri="{FF2B5EF4-FFF2-40B4-BE49-F238E27FC236}">
                <a16:creationId xmlns:a16="http://schemas.microsoft.com/office/drawing/2014/main" id="{9AE5AE15-593C-452F-A3A9-6B6EFE872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4" r="2" b="20664"/>
          <a:stretch/>
        </p:blipFill>
        <p:spPr bwMode="auto">
          <a:xfrm>
            <a:off x="4654296" y="299363"/>
            <a:ext cx="7217085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6" descr="Image result for obturator foramen example">
            <a:extLst>
              <a:ext uri="{FF2B5EF4-FFF2-40B4-BE49-F238E27FC236}">
                <a16:creationId xmlns:a16="http://schemas.microsoft.com/office/drawing/2014/main" id="{F5D152C4-BFF9-4206-BEF0-294D8D4A52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2" r="1" b="14726"/>
          <a:stretch/>
        </p:blipFill>
        <p:spPr bwMode="auto">
          <a:xfrm>
            <a:off x="317635" y="3509433"/>
            <a:ext cx="4160452" cy="3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6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C8913-B031-4A36-B82C-0EC52DE59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SITES OF ATTACHMENT - Tuberosity</a:t>
            </a:r>
          </a:p>
        </p:txBody>
      </p:sp>
      <p:pic>
        <p:nvPicPr>
          <p:cNvPr id="1026" name="Picture 2" descr="Image result for tuberosity">
            <a:extLst>
              <a:ext uri="{FF2B5EF4-FFF2-40B4-BE49-F238E27FC236}">
                <a16:creationId xmlns:a16="http://schemas.microsoft.com/office/drawing/2014/main" id="{44B2726C-713A-44A7-BF36-8B28D48D3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760671"/>
            <a:ext cx="3425609" cy="309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ibial tuberosity">
            <a:extLst>
              <a:ext uri="{FF2B5EF4-FFF2-40B4-BE49-F238E27FC236}">
                <a16:creationId xmlns:a16="http://schemas.microsoft.com/office/drawing/2014/main" id="{5BBAAF2A-B0AD-48D8-BEA1-1000EFB3E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729" y="1236658"/>
            <a:ext cx="3433324" cy="213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ischial tuberosity">
            <a:extLst>
              <a:ext uri="{FF2B5EF4-FFF2-40B4-BE49-F238E27FC236}">
                <a16:creationId xmlns:a16="http://schemas.microsoft.com/office/drawing/2014/main" id="{75D3247C-F82C-4235-8262-1BAFEEC70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9725" y="616905"/>
            <a:ext cx="3423916" cy="342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56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1D54-4D06-4549-A6B3-F3EC1D67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44" y="300505"/>
            <a:ext cx="10506456" cy="11978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CREST OF SPINE – 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site of attachment </a:t>
            </a:r>
          </a:p>
        </p:txBody>
      </p:sp>
      <p:pic>
        <p:nvPicPr>
          <p:cNvPr id="2052" name="Picture 4" descr="Image result for crest of scapular spine">
            <a:extLst>
              <a:ext uri="{FF2B5EF4-FFF2-40B4-BE49-F238E27FC236}">
                <a16:creationId xmlns:a16="http://schemas.microsoft.com/office/drawing/2014/main" id="{34B3BB0C-DB86-4E93-B2F3-E40941BE3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2497" y="2264230"/>
            <a:ext cx="4008552" cy="400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ibial crest">
            <a:extLst>
              <a:ext uri="{FF2B5EF4-FFF2-40B4-BE49-F238E27FC236}">
                <a16:creationId xmlns:a16="http://schemas.microsoft.com/office/drawing/2014/main" id="{B8E16104-DE82-481F-A1B4-50392863E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4617" y="2264230"/>
            <a:ext cx="5681219" cy="348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62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EF27-CB13-441E-B1F2-BF826A5E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4025"/>
            <a:ext cx="10515600" cy="8223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EPICONDYLE – site of attachment</a:t>
            </a:r>
          </a:p>
        </p:txBody>
      </p:sp>
      <p:pic>
        <p:nvPicPr>
          <p:cNvPr id="3074" name="Picture 2" descr="Image result for epicondyle">
            <a:extLst>
              <a:ext uri="{FF2B5EF4-FFF2-40B4-BE49-F238E27FC236}">
                <a16:creationId xmlns:a16="http://schemas.microsoft.com/office/drawing/2014/main" id="{7DC2BCAF-AC63-4BF7-A3EF-6310329223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22238"/>
            <a:ext cx="6203950" cy="52308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picondyle">
            <a:extLst>
              <a:ext uri="{FF2B5EF4-FFF2-40B4-BE49-F238E27FC236}">
                <a16:creationId xmlns:a16="http://schemas.microsoft.com/office/drawing/2014/main" id="{164BC92B-74CA-4A09-AFB9-20C697F74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50" y="122238"/>
            <a:ext cx="5230813" cy="52308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6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56E6A-B4D4-47B7-8891-59A5F05B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CREST</a:t>
            </a:r>
            <a:b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site of attachment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crest of bone">
            <a:extLst>
              <a:ext uri="{FF2B5EF4-FFF2-40B4-BE49-F238E27FC236}">
                <a16:creationId xmlns:a16="http://schemas.microsoft.com/office/drawing/2014/main" id="{C48E10C7-B8A8-4380-8AA8-144EC4B9EC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22" y="1071222"/>
            <a:ext cx="6553545" cy="472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818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AC91-D71F-41BF-947F-121FE4EE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44" y="1584710"/>
            <a:ext cx="3688580" cy="3688580"/>
          </a:xfrm>
          <a:prstGeom prst="ellipse">
            <a:avLst/>
          </a:prstGeom>
          <a:solidFill>
            <a:srgbClr val="7D716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HEAD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assist in joint formation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0A7F97D-4DE6-4FB6-80A4-D4A7985FA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868" y="1443035"/>
            <a:ext cx="3971932" cy="3971930"/>
          </a:xfrm>
          <a:prstGeom prst="ellipse">
            <a:avLst/>
          </a:prstGeom>
          <a:noFill/>
          <a:ln w="31750">
            <a:solidFill>
              <a:srgbClr val="7D71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head of bone">
            <a:extLst>
              <a:ext uri="{FF2B5EF4-FFF2-40B4-BE49-F238E27FC236}">
                <a16:creationId xmlns:a16="http://schemas.microsoft.com/office/drawing/2014/main" id="{15E1A192-ED35-49FA-B526-A1AA9BA2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4972" y="1479211"/>
            <a:ext cx="5701484" cy="417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E7A39D67-7659-49EA-BC36-E6443DCF1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5631" y="885063"/>
            <a:ext cx="5440680" cy="477316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7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3DD1D-DA6F-4FF1-BCD9-5C192A09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FACET – assist in joint formation</a:t>
            </a:r>
          </a:p>
        </p:txBody>
      </p:sp>
      <p:pic>
        <p:nvPicPr>
          <p:cNvPr id="6148" name="Picture 4" descr="Image result for bone facet example">
            <a:extLst>
              <a:ext uri="{FF2B5EF4-FFF2-40B4-BE49-F238E27FC236}">
                <a16:creationId xmlns:a16="http://schemas.microsoft.com/office/drawing/2014/main" id="{CD8C8B0A-FD91-4A7C-9CFA-5425E6141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034" y="307731"/>
            <a:ext cx="4389928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bone facet example">
            <a:extLst>
              <a:ext uri="{FF2B5EF4-FFF2-40B4-BE49-F238E27FC236}">
                <a16:creationId xmlns:a16="http://schemas.microsoft.com/office/drawing/2014/main" id="{C42C18D7-892D-4E10-AF2A-E27036ED4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2746" y="307731"/>
            <a:ext cx="5102511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3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A9795-E491-4229-84E5-AC26E978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46" y="640081"/>
            <a:ext cx="6274590" cy="3849244"/>
          </a:xfrm>
          <a:prstGeom prst="ellipse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CONDYLE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assist in joint formation</a:t>
            </a:r>
          </a:p>
        </p:txBody>
      </p:sp>
      <p:pic>
        <p:nvPicPr>
          <p:cNvPr id="7170" name="Picture 2" descr="Image result for bone CONDYLE example">
            <a:extLst>
              <a:ext uri="{FF2B5EF4-FFF2-40B4-BE49-F238E27FC236}">
                <a16:creationId xmlns:a16="http://schemas.microsoft.com/office/drawing/2014/main" id="{7C7D63CF-5AF0-474B-8C6B-7D3D3F0B25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" r="48" b="1"/>
          <a:stretch/>
        </p:blipFill>
        <p:spPr bwMode="auto">
          <a:xfrm>
            <a:off x="7552944" y="10"/>
            <a:ext cx="46360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36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86CD0-1E7A-480B-958E-6A4C555B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SINUS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opening</a:t>
            </a:r>
          </a:p>
        </p:txBody>
      </p:sp>
      <p:pic>
        <p:nvPicPr>
          <p:cNvPr id="8194" name="Picture 2" descr="Image result for bone sinus example">
            <a:extLst>
              <a:ext uri="{FF2B5EF4-FFF2-40B4-BE49-F238E27FC236}">
                <a16:creationId xmlns:a16="http://schemas.microsoft.com/office/drawing/2014/main" id="{390888CF-2345-4C38-886D-FFAD38F72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363127"/>
            <a:ext cx="7188199" cy="412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33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BONE DETAILS</vt:lpstr>
      <vt:lpstr>SITES OF ATTACHMENT - Tuberosity</vt:lpstr>
      <vt:lpstr>CREST OF SPINE – site of attachment </vt:lpstr>
      <vt:lpstr>EPICONDYLE – site of attachment</vt:lpstr>
      <vt:lpstr>CREST  site of attachment</vt:lpstr>
      <vt:lpstr>HEAD  assist in joint formation</vt:lpstr>
      <vt:lpstr>FACET – assist in joint formation</vt:lpstr>
      <vt:lpstr>CONDYLE assist in joint formation</vt:lpstr>
      <vt:lpstr>SINUS opening</vt:lpstr>
      <vt:lpstr>FOSSA depression</vt:lpstr>
      <vt:lpstr>FORAMEN opening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DETAILS</dc:title>
  <dc:creator>eduncan@wcpschools.wcpss.local</dc:creator>
  <cp:lastModifiedBy>eduncan@wcpschools.wcpss.local</cp:lastModifiedBy>
  <cp:revision>1</cp:revision>
  <dcterms:created xsi:type="dcterms:W3CDTF">2019-11-01T19:48:28Z</dcterms:created>
  <dcterms:modified xsi:type="dcterms:W3CDTF">2019-11-01T19:52:57Z</dcterms:modified>
</cp:coreProperties>
</file>